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4" d="100"/>
          <a:sy n="74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9C0F-9530-451F-A25E-EDA7E2A97D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C2CF-5613-40BA-ABB3-09AEAE1956D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81B0-DFA2-4645-A42B-D620890712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07363-1FF1-4794-8166-01859CEDB8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38BD7-2A6E-4A26-A528-CEC2BCAC3C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CDF2F-F370-4105-9078-CF7B247831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71811-2142-4732-BE3D-5DD54DA4430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85E3-624B-44FD-B658-10E201F887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3B51-B25A-4A6A-B5F6-4D9AA49E42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7F550-5825-40B0-891E-0EB2279B77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C69F9-FBB4-4643-AA73-CE50CFBF25E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50A7E5-222F-4B93-BED3-6D5D32E579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a7gnomov.ru/shop/search?q=%E8%E7%EE%E1%F0%E0%E7%E8%F2%E5%EB%FC%ED%EE%E9+%E4%E5%FF%F2%E5%EB%FC%ED%EE%F1%F2%E8" TargetMode="External"/><Relationship Id="rId2" Type="http://schemas.openxmlformats.org/officeDocument/2006/relationships/hyperlink" Target="http://shkola7gnomov.ru/shop/search?q=%E8%E3%F0%EE%E2%EE%E9+%E4%E5%FF%F2%E5%EB%FC%ED%EE%F1%F2%E8&amp;x=-145&amp;y=-28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hkola7gnomov.ru/shop/series/doshkolnoe_vospitanie_i_razvitie" TargetMode="External"/><Relationship Id="rId5" Type="http://schemas.openxmlformats.org/officeDocument/2006/relationships/hyperlink" Target="http://shkola7gnomov.ru/parrents/pedagogicheskiy_navigator/metodika_voskobovicha/id/981" TargetMode="External"/><Relationship Id="rId4" Type="http://schemas.openxmlformats.org/officeDocument/2006/relationships/hyperlink" Target="http://shkola7gnomov.ru/shop/search?q=%F0%E0%E7%E2%E8%F2%E8%E5+%F0%E5%F7%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850" y="5445125"/>
            <a:ext cx="8424863" cy="64770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6666"/>
                </a:solidFill>
              </a:rPr>
              <a:t>Как сделать ребенку портфолио?</a:t>
            </a:r>
            <a:br>
              <a:rPr lang="ru-RU" sz="3600" b="1" i="1" smtClean="0">
                <a:solidFill>
                  <a:srgbClr val="006666"/>
                </a:solidFill>
              </a:rPr>
            </a:br>
            <a:endParaRPr lang="es-ES" sz="3600" b="1" i="1" smtClean="0">
              <a:solidFill>
                <a:srgbClr val="0066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9388" y="412750"/>
            <a:ext cx="8640762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450850" algn="ctr"/>
            <a:r>
              <a:rPr lang="ru-RU" b="1"/>
              <a:t>Портфолио дошкольника — это:</a:t>
            </a:r>
          </a:p>
          <a:p>
            <a:pPr indent="450850" algn="ctr"/>
            <a:r>
              <a:rPr lang="ru-RU" sz="1200"/>
              <a:t>1. способ фиксирования, накопления и оценки индивидуаль­ных достижений ребенка в определенный период его раз­вития, важнейшая точка соприкосновения во взаимодей­ствии «педагог — ребенок — родитель»; метод оценивания реальных достижений дошкольника;</a:t>
            </a:r>
          </a:p>
          <a:p>
            <a:pPr indent="450850" algn="ctr"/>
            <a:r>
              <a:rPr lang="ru-RU" sz="1200"/>
              <a:t>2. коллекция работ воспитанников, которая демонстрирует его усилия, прогресс или достижения в определенной об­ласти;</a:t>
            </a:r>
          </a:p>
          <a:p>
            <a:pPr indent="450850" algn="ctr"/>
            <a:r>
              <a:rPr lang="ru-RU" sz="1200"/>
              <a:t>3.  своеобразная выставка работ детей, задачей которой явля­ется отслеживание их личностного роста;</a:t>
            </a:r>
          </a:p>
          <a:p>
            <a:pPr indent="450850" algn="ctr"/>
            <a:r>
              <a:rPr lang="ru-RU" sz="1200"/>
              <a:t>4.  коллекция работ и результатов деятельности ребенка, ко­торые демонстрируют его усилия, прогресс и достижения в различных областях;</a:t>
            </a:r>
          </a:p>
          <a:p>
            <a:pPr indent="450850" algn="ctr"/>
            <a:r>
              <a:rPr lang="ru-RU" sz="1200"/>
              <a:t>5.    инструмент комплексной оценки уровня развития индиви­дуальных качеств, возможностей и способностей ребенка, способ анализа индивидуальных достижений для выстра­ивания дальнейшей траектории развития. Важная цель портфолио — увидеть картину значимых об­разовательных результатов в целом, обеспечить отслеживание индивидуального прогресса ребенка в широком образователь­ном контексте, показать его способность практически приме­нять приобретенные знания и умения. Основной смысл порт­фолио — показать все, на что способен ребенок .</a:t>
            </a:r>
          </a:p>
          <a:p>
            <a:pPr indent="450850" algn="ctr"/>
            <a:r>
              <a:rPr lang="ru-RU" sz="1200"/>
              <a:t>Портфолио дошкольника — это прежде всего копилка личных достижений ребенка в разнообразных видах деятель­ности, его успехов, положительных эмоций, возможность еще раз пережить приятные моменты своей жизни, это своеобраз­ный маршрут развития ребенка [53]. Портфолио дошкольника может быть как формой эффективного оценивания творче­ских достижений ребенка, так и способом развития его спо­собностей. Существует ряд функций портфолио: диагности­ческая (фиксирует изменения и рост за определенный период времени), содержательная (раскрывает весь спектр выполняе­мых работ), рейтинговая (показывает диапазон умений и на­выков ребенка) и др. Процесс создания портфолио является своего рода педагогической технологией.</a:t>
            </a:r>
          </a:p>
          <a:p>
            <a:pPr indent="450850" algn="ctr"/>
            <a:r>
              <a:rPr lang="ru-RU" sz="1200"/>
              <a:t>Если же времени и терпения у вас предостаточно, </a:t>
            </a:r>
          </a:p>
          <a:p>
            <a:pPr indent="450850" algn="ctr"/>
            <a:r>
              <a:rPr lang="ru-RU" sz="1200"/>
              <a:t>то здесь вы можете ознакомиться с некоторыми видами портфолио, </a:t>
            </a:r>
          </a:p>
          <a:p>
            <a:pPr indent="450850" algn="ctr"/>
            <a:r>
              <a:rPr lang="ru-RU" sz="1200"/>
              <a:t>их разделами.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3850" y="390525"/>
            <a:ext cx="8424863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/>
              <a:t>Каждый родитель старается уделить внимание развитию своего ребенка. С учетом его индивидуальных способностей подбирают ему кружки и секции, отдают в музыкальные и художественные школы, всячески стараясь развить его способности. А многие, трепетно стараются сохранить то, что так дорого им, то, что так отчетливо напоминает о вехах развития любимого чада.</a:t>
            </a:r>
          </a:p>
          <a:p>
            <a:pPr algn="ctr"/>
            <a:r>
              <a:rPr lang="ru-RU" sz="1400"/>
              <a:t>Несомненно, особую роль в этом может сыграть технология портфолио или папка достижений ребенка. </a:t>
            </a:r>
          </a:p>
          <a:p>
            <a:pPr algn="ctr"/>
            <a:r>
              <a:rPr lang="ru-RU" sz="1400"/>
              <a:t>Основную функцию, которое выполняет портфолио – это заметить что-то хорошее, положительное, а не акцентировать внимание на том, что ещё не можешь, не знаешь или не умеешь.</a:t>
            </a:r>
          </a:p>
          <a:p>
            <a:pPr algn="ctr"/>
            <a:r>
              <a:rPr lang="ru-RU" sz="1400"/>
              <a:t>Папку лучше приобретать с жесткой обложкой.  Так как она будет использоваться не один год, то и оформлять обложку нужно не спеша, продумав все детали.</a:t>
            </a:r>
          </a:p>
          <a:p>
            <a:pPr algn="ctr"/>
            <a:r>
              <a:rPr lang="ru-RU" sz="1400"/>
              <a:t>Со временем можно будет добавлять новые разделы, например, хобби у ребенка будет не одно и обо всех увлечениях можно написать в этот альбом.</a:t>
            </a:r>
          </a:p>
          <a:p>
            <a:pPr algn="ctr"/>
            <a:r>
              <a:rPr lang="ru-RU" sz="1400"/>
              <a:t>Для чего же и кому нужно это Портфолио, если оно не имеет официальной силы и не требуется при поступлении в ВУЗ или другое учебное заведение?</a:t>
            </a:r>
          </a:p>
          <a:p>
            <a:pPr algn="ctr"/>
            <a:r>
              <a:rPr lang="ru-RU" sz="1400"/>
              <a:t>Прежде всего, оно необходимо самому ребенку, для прослеживания динамики своих достижений. Также сбор материала для Портфолио приобщает ребенка к творческому процессу, к некоторому созиданию и формированию своего имиджа. Для родителей Портфолио представляет сборник ценной информации о своем ребенке, позволяющий судить о его развитии.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825" y="1106488"/>
            <a:ext cx="864235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450850" algn="ctr"/>
            <a:r>
              <a:rPr lang="ru-RU" sz="1400" b="1"/>
              <a:t>Портфолио дошкольника</a:t>
            </a:r>
            <a:r>
              <a:rPr lang="ru-RU" sz="1400"/>
              <a:t> – это копилка личных достижений ребёнка в разнообразных видах деятельности, копилка его успехов, копилка его положительных эмоций, возможность ещё раз пережить приятные моменты своей жизни.</a:t>
            </a:r>
          </a:p>
          <a:p>
            <a:pPr indent="450850" algn="ctr"/>
            <a:r>
              <a:rPr lang="ru-RU" sz="1400"/>
              <a:t>Перед тем как начать формировать портфолио, определитесь – для чего оно нужно:</a:t>
            </a:r>
          </a:p>
          <a:p>
            <a:pPr indent="450850" algn="ctr"/>
            <a:r>
              <a:rPr lang="ru-RU" sz="1400"/>
              <a:t>– </a:t>
            </a:r>
            <a:r>
              <a:rPr lang="ru-RU" sz="1400" b="1"/>
              <a:t>для сбора успехов и достижений,</a:t>
            </a:r>
            <a:r>
              <a:rPr lang="ru-RU" sz="1400"/>
              <a:t> которые отражают результаты работы по какому-то направлению (например, в рисовании или в спорте )</a:t>
            </a:r>
            <a:br>
              <a:rPr lang="ru-RU" sz="1400"/>
            </a:br>
            <a:r>
              <a:rPr lang="ru-RU" sz="1400"/>
              <a:t>– </a:t>
            </a:r>
            <a:r>
              <a:rPr lang="ru-RU" sz="1400" b="1"/>
              <a:t>на долгую память,</a:t>
            </a:r>
            <a:r>
              <a:rPr lang="ru-RU" sz="1400"/>
              <a:t> когда информация собирается за определённый период. В таком портфолио можно увидеть путь развития ребёнка за определенный период времени (например, с рождения до 3-х лет, с рождения и до школы, школьный период и т. д. )</a:t>
            </a:r>
            <a:br>
              <a:rPr lang="ru-RU" sz="1400"/>
            </a:br>
            <a:r>
              <a:rPr lang="ru-RU" sz="1400"/>
              <a:t>– </a:t>
            </a:r>
            <a:r>
              <a:rPr lang="ru-RU" sz="1400" b="1"/>
              <a:t>тематическое портфолио</a:t>
            </a:r>
            <a:r>
              <a:rPr lang="ru-RU" sz="1400"/>
              <a:t>; составляется исходя из темы. Например, моя читающая семья, как я провел лето и т. д.</a:t>
            </a:r>
          </a:p>
          <a:p>
            <a:pPr indent="450850" algn="ctr"/>
            <a:r>
              <a:rPr lang="ru-RU" sz="1400"/>
              <a:t>Количество разделов и рубрик, их содержание определяются индивидуально для каждого случая, и зависит только от Вас. Но если портфолио требуют предоставить в дошкольное учреждение или в школу, то необходимо придерживаться общепринятых правил.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 i="1"/>
              <a:t>Портфолио имеет свою структуру, состоит из разделов. Ряд авторов предлагают собственные структуру и содержание портфолио ребенка дошкольного возраста. </a:t>
            </a:r>
            <a:endParaRPr lang="ru-RU" sz="1400" b="1"/>
          </a:p>
          <a:p>
            <a:pPr indent="450850" algn="ctr"/>
            <a:endParaRPr lang="ru-RU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441325"/>
            <a:ext cx="8569325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450850" algn="ctr"/>
            <a:r>
              <a:rPr lang="ru-RU" sz="1400" b="1"/>
              <a:t>Так, И. Руденко предлагает примерное содержание этих разделов, которое за­полняется постепенно, в соответствии с возможностями и достижениями дошкольника.</a:t>
            </a:r>
          </a:p>
          <a:p>
            <a:pPr indent="450850" algn="ctr"/>
            <a:r>
              <a:rPr lang="ru-RU" sz="1400" b="1"/>
              <a:t>Раздел 1 «Давайте познакомимся». </a:t>
            </a:r>
            <a:r>
              <a:rPr lang="ru-RU" sz="1400"/>
              <a:t>В разделе помещается фотография ребенка, указываются его фамилия и имя, номер группы; можно ввести рубрику «Я люблю...» («Мне нравит­ся...», «Обожаю, когда...»), в которой будут записаны ответы ребенка.</a:t>
            </a:r>
          </a:p>
          <a:p>
            <a:pPr indent="450850" algn="ctr"/>
            <a:r>
              <a:rPr lang="ru-RU" sz="1400" b="1"/>
              <a:t>Раздел 2 «Я расту!». </a:t>
            </a:r>
            <a:r>
              <a:rPr lang="ru-RU" sz="1400"/>
              <a:t>В раздел вносятся антропометриче­ские данные (в художественно-графическом исполнении): «Вот я какой!», «Как я расту», «Я вырос», «Я большой».</a:t>
            </a:r>
          </a:p>
          <a:p>
            <a:pPr indent="450850" algn="ctr"/>
            <a:r>
              <a:rPr lang="ru-RU" sz="1400" b="1"/>
              <a:t>Раздел 3 «Портрет моего ребенка». </a:t>
            </a:r>
            <a:r>
              <a:rPr lang="ru-RU" sz="1400"/>
              <a:t>В разделе помещаются сочинения родителей о своем малыше.</a:t>
            </a:r>
          </a:p>
          <a:p>
            <a:pPr indent="450850" algn="ctr"/>
            <a:r>
              <a:rPr lang="ru-RU" sz="1400" b="1"/>
              <a:t>Раздел 4 «Я мечтаю...».</a:t>
            </a:r>
            <a:r>
              <a:rPr lang="ru-RU" sz="1400"/>
              <a:t> В разделе фиксируются высказы­вания самого ребенка на предложение продолжить фразы: «Я мечтаю о...», «Я бы хотел быть...», «Я жду, когда...», «Я ви­жу себя...», «Я хочу видеть себя...», «Мои любимые дела...»; ответы на вопросы: «Кем и каким я буду, когда вырасту?», «О чем я люблю думать?».</a:t>
            </a:r>
          </a:p>
          <a:p>
            <a:pPr indent="450850" algn="ctr"/>
            <a:r>
              <a:rPr lang="ru-RU" sz="1400" b="1"/>
              <a:t>Раздел 5 «Вот что я могу». </a:t>
            </a:r>
            <a:r>
              <a:rPr lang="ru-RU" sz="1400"/>
              <a:t>В разделе помещаются образцы творчества ребенка (рисунки, рассказы, книги-самоделки).</a:t>
            </a:r>
          </a:p>
          <a:p>
            <a:pPr indent="450850" algn="ctr"/>
            <a:r>
              <a:rPr lang="ru-RU" sz="1400" b="1"/>
              <a:t>Раздел 6 «Мои достижения». </a:t>
            </a:r>
            <a:r>
              <a:rPr lang="ru-RU" sz="1400"/>
              <a:t>В разделе фиксируются гра­моты, дипломы (от различных организаций: детского сада, СМИ, проводящих конкурсы).</a:t>
            </a:r>
          </a:p>
          <a:p>
            <a:pPr indent="450850" algn="ctr"/>
            <a:r>
              <a:rPr lang="ru-RU" sz="1400" b="1"/>
              <a:t>Раздел 7 «Посоветуйте мне...». </a:t>
            </a:r>
            <a:r>
              <a:rPr lang="ru-RU" sz="1400"/>
              <a:t>В разделе даются рекомен­дации родителям воспитателем и всеми специалистами, рабо­тающими с ребенком.</a:t>
            </a:r>
          </a:p>
          <a:p>
            <a:pPr indent="450850" algn="ctr"/>
            <a:r>
              <a:rPr lang="ru-RU" sz="1400" b="1"/>
              <a:t>Раздел 8 «Спрашивайте, родители!»</a:t>
            </a:r>
            <a:r>
              <a:rPr lang="ru-RU" sz="1400"/>
              <a:t>. В разделе родители формулируют свои вопросы к специалистам ДОУ.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850" y="227013"/>
            <a:ext cx="85693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ru-RU" sz="1400" b="1" u="sng"/>
              <a:t>Л. Орлова предлагает такой вариант портфолио, содержание которого в первую очередь будет интересно родителям</a:t>
            </a:r>
            <a:r>
              <a:rPr lang="ru-RU" sz="1400"/>
              <a:t>, портфо­лио можно заполнять как в детском саду, так и дома и можно представлять как мини-презентацию на дне рождения ребенка. Автором предлагается следующая структура портфолио. УТитульный лист, на котором содержится информация о ребенке (фамилия, имя, отчество, дата рождения), фикси­руется дата начала и дата окончания ведения портфолио, изображение ладошки ребенка на момент начала ведения портфолио и изображение ладошки на момент окончания ведения портфолио.</a:t>
            </a:r>
          </a:p>
          <a:p>
            <a:pPr indent="450850" algn="ctr"/>
            <a:r>
              <a:rPr lang="ru-RU" sz="1400"/>
              <a:t> </a:t>
            </a:r>
            <a:r>
              <a:rPr lang="ru-RU" sz="1400" b="1"/>
              <a:t>Раздел 1 «Познакомьтесь со мной»</a:t>
            </a:r>
            <a:r>
              <a:rPr lang="ru-RU" sz="1400"/>
              <a:t> содержит вкладыши «По­любуйтесь на меня», куда последовательно вклеиваются портреты ребенка, сделанные в разные годы в дни его рождения, и «Обо мне», где содержится информация о времени и месте рождения ребенка, о значении имени ребенка, о дате празднования его именин, небольшой рас­сказ родителей, почему было выбрано это имя, откуда пошла фамилия, информация о знаменитых тезках и из­вестных однофамильцах, персональная информация ре­бенка (знак зодиака, гороскопы, талисманы и др.).</a:t>
            </a:r>
          </a:p>
          <a:p>
            <a:pPr indent="450850" algn="ctr"/>
            <a:r>
              <a:rPr lang="ru-RU" sz="1400" b="1"/>
              <a:t> Раздел 2 «Я расту» </a:t>
            </a:r>
            <a:r>
              <a:rPr lang="ru-RU" sz="1400"/>
              <a:t>включает вкладыши «Динамика роста», где дается информация о росте ребенка с первого года жизни, и «Мои достижения за год», где указывается, на сколько сантиметров вырос ребенок, чему научился за прошедший год, например считать до пяти, кувыркаться и др.</a:t>
            </a:r>
          </a:p>
          <a:p>
            <a:pPr indent="450850" algn="ctr"/>
            <a:r>
              <a:rPr lang="ru-RU" sz="1400" b="1"/>
              <a:t> Раздел 3 «Моя семья». </a:t>
            </a:r>
            <a:r>
              <a:rPr lang="ru-RU" sz="1400"/>
              <a:t>В содержание этого раздела включа­ются краткие рассказы о членах семьи (кроме личных дан­ных, можно упомянуть профессию, черты характера, лю­бимые занятия, особенности совместного времяпрепро­вождения с членами семьи).</a:t>
            </a:r>
          </a:p>
          <a:p>
            <a:pPr indent="450850" algn="ctr"/>
            <a:r>
              <a:rPr lang="ru-RU" sz="1400" b="1"/>
              <a:t>Раздел 4 «Чем могу — помогу»</a:t>
            </a:r>
            <a:r>
              <a:rPr lang="ru-RU" sz="1400"/>
              <a:t> содержит фотографии ребен­ка, на которых он изображен за выполнением размещаются детские работы (рисунки, сказки, стихи, фо­тографии с утренников, записи стихотворений, которые ребенок рассказывал домашней работы.</a:t>
            </a:r>
          </a:p>
          <a:p>
            <a:pPr indent="450850" algn="ctr"/>
            <a:r>
              <a:rPr lang="ru-RU" sz="1400" b="1"/>
              <a:t>Раздел 5 «Мир вокруг нас». </a:t>
            </a:r>
            <a:r>
              <a:rPr lang="ru-RU" sz="1400"/>
              <a:t>В данный раздел вносятся не­большие творческие работы ребенка по экскурсиям, по­знавательным прогулкам.</a:t>
            </a:r>
          </a:p>
          <a:p>
            <a:pPr indent="450850" algn="ctr"/>
            <a:r>
              <a:rPr lang="ru-RU" sz="1400" b="1"/>
              <a:t> Раздел 6 «Вдохновение зимы (весны, лета, осени)». </a:t>
            </a:r>
            <a:r>
              <a:rPr lang="ru-RU" sz="1400"/>
              <a:t>В разделе на утреннике и др.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23850" y="1588"/>
            <a:ext cx="849630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450850" algn="ctr"/>
            <a:r>
              <a:rPr lang="ru-RU" sz="1400" b="1"/>
              <a:t> В. Дмитриева, Е. Егорова также предлагают определенную структуру портфолио:</a:t>
            </a:r>
          </a:p>
          <a:p>
            <a:pPr indent="450850" algn="ctr"/>
            <a:r>
              <a:rPr lang="ru-RU" sz="1400" b="1"/>
              <a:t>Раздел 1 «Информация родителей», </a:t>
            </a:r>
            <a:r>
              <a:rPr lang="ru-RU" sz="1400"/>
              <a:t>в котором есть рубрика «Давайте познакомимся», включающая в себя сведения о ребенке, его достижения, которые отметили сами роди­тели.</a:t>
            </a:r>
          </a:p>
          <a:p>
            <a:pPr indent="450850" algn="ctr"/>
            <a:r>
              <a:rPr lang="ru-RU" sz="1400" b="1"/>
              <a:t>Раздел 2 «Информация педагогов» </a:t>
            </a:r>
            <a:r>
              <a:rPr lang="ru-RU" sz="1400"/>
              <a:t>содержит информацию о наблюдениях педагогов за ребенком во время пребывания его в детском саду в четырех ключевых направлениях: со­циальные контакты, коммуникативная деятельность, само­стоятельное использование различных источников инфор­мации и деятельность как таковая.</a:t>
            </a:r>
          </a:p>
          <a:p>
            <a:pPr indent="450850" algn="ctr"/>
            <a:r>
              <a:rPr lang="ru-RU" sz="1400" b="1"/>
              <a:t>Раздел 3 «Информация ребенка о себе»</a:t>
            </a:r>
            <a:r>
              <a:rPr lang="ru-RU" sz="1400"/>
              <a:t> содержит информа­цию, полученную от самого ребенка (рисунки, игры, ко­торые ребенок сам придумал, рассказы о себе, о друзьях, награды, дипломы, грамоты).</a:t>
            </a:r>
            <a:endParaRPr lang="ru-RU" sz="1400" b="1"/>
          </a:p>
          <a:p>
            <a:pPr indent="450850" algn="ctr"/>
            <a:r>
              <a:rPr lang="ru-RU" sz="1400" b="1"/>
              <a:t>Л. И. Адаменко предлагает следующую структуру портфолио:</a:t>
            </a:r>
          </a:p>
          <a:p>
            <a:pPr indent="450850" algn="ctr"/>
            <a:r>
              <a:rPr lang="ru-RU" sz="1400" b="1"/>
              <a:t> блок «Какой ребенок хороший», </a:t>
            </a:r>
            <a:r>
              <a:rPr lang="ru-RU" sz="1400"/>
              <a:t>который содержит инфор­мацию о личностных качествах ребенка и включает в себя: сочинение родителей о ребенке; размышления воспитате­лей о ребенке; ответы ребенка на вопросы в процессе не­формальной беседы «Расскажи о себе»; ответы друзей, дру­гих детей на просьбу рассказать о ребенке; самооценку ребенка (итоги теста «Лесенка»); психолого-педагогиче­скую характеристику ребенка; «корзину пожеланий», в со­держание которой входят благодарность ребенку — за доброту, щедрость, хороший поступок; благодарственные письма родителям — за воспитание ребенка;</a:t>
            </a:r>
          </a:p>
          <a:p>
            <a:pPr indent="450850" algn="ctr"/>
            <a:r>
              <a:rPr lang="ru-RU" sz="1400" b="1"/>
              <a:t> блок «Какой ребенок умелый»</a:t>
            </a:r>
            <a:r>
              <a:rPr lang="ru-RU" sz="1400"/>
              <a:t> содержит информацию о том, что ребенок умеет, что знает, и включает в себя: ответы родителей на вопросы анкет; отзывы воспитателей о ре­бенке; рассказы детей о ребенке; рассказы педагогов, к которым ребенок ходит на кружки и секции; оценка учас­тия ребенка в акциях; характеристика психолога познава­тельных интересов ребенка; грамоты по номинациям — за любознательность, умения, инициативу, самостоятель­ность;</a:t>
            </a:r>
          </a:p>
          <a:p>
            <a:pPr indent="450850" algn="ctr"/>
            <a:r>
              <a:rPr lang="ru-RU" sz="1400" b="1"/>
              <a:t>блок «Какой ребенок успешный»</a:t>
            </a:r>
            <a:r>
              <a:rPr lang="ru-RU" sz="1400"/>
              <a:t> содержит информацию о творческих способностях ребенка и включает: отзыв роди­телей о ребенке; рассказ ребенка о своих успехах; творче­ские работы (рисунки, стихи, проекты); грамоты; иллю­страции успешности и др.</a:t>
            </a:r>
          </a:p>
          <a:p>
            <a:pPr indent="450850" algn="ctr"/>
            <a:r>
              <a:rPr lang="ru-RU" sz="1400"/>
              <a:t>Таким образом, портфолио (папка личных достижений ре­бенка) позволяет осуществить индивидуальный подход к каж­дому ребенку и вручается при выпуске из детского сада как подарок самому ребенку и его семье.</a:t>
            </a:r>
          </a:p>
          <a:p>
            <a:pPr indent="450850" algn="ctr"/>
            <a:r>
              <a:rPr lang="ru-RU" sz="1400"/>
              <a:t/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endParaRPr lang="ru-RU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3850" y="1079500"/>
            <a:ext cx="84963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1"/>
              <a:t>Структура портфолио дошкольника.</a:t>
            </a:r>
            <a:r>
              <a:rPr lang="ru-RU" sz="1400"/>
              <a:t/>
            </a:r>
            <a:br>
              <a:rPr lang="ru-RU" sz="1400"/>
            </a:br>
            <a:r>
              <a:rPr lang="ru-RU" sz="1400"/>
              <a:t>• </a:t>
            </a:r>
            <a:r>
              <a:rPr lang="ru-RU" sz="1400" b="1"/>
              <a:t>Титульный лист </a:t>
            </a:r>
            <a:r>
              <a:rPr lang="ru-RU" sz="1400"/>
              <a:t>(обязательно указывается ИМЯ и ФАМИЛИЯ ребенка, дополнительно– индивидуальное оформление)</a:t>
            </a:r>
            <a:br>
              <a:rPr lang="ru-RU" sz="1400"/>
            </a:br>
            <a:r>
              <a:rPr lang="ru-RU" sz="1400"/>
              <a:t>• </a:t>
            </a:r>
            <a:r>
              <a:rPr lang="ru-RU" sz="1400" b="1"/>
              <a:t>Содержание</a:t>
            </a:r>
            <a:r>
              <a:rPr lang="ru-RU" sz="1400"/>
              <a:t> (на этом листе перечисляются разделы портфолио)</a:t>
            </a:r>
            <a:br>
              <a:rPr lang="ru-RU" sz="1400"/>
            </a:br>
            <a:r>
              <a:rPr lang="ru-RU" sz="1400"/>
              <a:t>• </a:t>
            </a:r>
            <a:r>
              <a:rPr lang="ru-RU" sz="1400" b="1"/>
              <a:t>Давайте познакомимся </a:t>
            </a:r>
            <a:r>
              <a:rPr lang="ru-RU" sz="1400"/>
              <a:t>(фото, можно составить небольшую автобиографию)</a:t>
            </a:r>
            <a:br>
              <a:rPr lang="ru-RU" sz="1400"/>
            </a:br>
            <a:r>
              <a:rPr lang="ru-RU" sz="1400"/>
              <a:t>• </a:t>
            </a:r>
            <a:r>
              <a:rPr lang="ru-RU" sz="1400" b="1"/>
              <a:t>С чего все начиналось</a:t>
            </a:r>
            <a:r>
              <a:rPr lang="ru-RU" sz="1400"/>
              <a:t> (фото с родильного дома, атрибутика оставшееся с роддома: кольцо, которое одевают ребенку на ручку, информация о новорожденном, клочок волосиков с рождения)</a:t>
            </a:r>
            <a:br>
              <a:rPr lang="ru-RU" sz="1400"/>
            </a:br>
            <a:r>
              <a:rPr lang="ru-RU" sz="1400"/>
              <a:t>• </a:t>
            </a:r>
            <a:r>
              <a:rPr lang="ru-RU" sz="1400" b="1"/>
              <a:t>Я расту </a:t>
            </a:r>
            <a:r>
              <a:rPr lang="ru-RU" sz="1400"/>
              <a:t>(таблица роста и веса)</a:t>
            </a:r>
            <a:br>
              <a:rPr lang="ru-RU" sz="1400"/>
            </a:br>
            <a:r>
              <a:rPr lang="ru-RU" sz="1400"/>
              <a:t>• </a:t>
            </a:r>
            <a:r>
              <a:rPr lang="ru-RU" sz="1400" b="1"/>
              <a:t>Моя семья </a:t>
            </a:r>
            <a:r>
              <a:rPr lang="ru-RU" sz="1400"/>
              <a:t>(я предлагаю нарисовать или сделать на компьютере генеалогическое древо семьи)</a:t>
            </a:r>
            <a:br>
              <a:rPr lang="ru-RU" sz="1400"/>
            </a:br>
            <a:r>
              <a:rPr lang="ru-RU" sz="1400" b="1"/>
              <a:t>«Мои друзья»:</a:t>
            </a:r>
            <a:r>
              <a:rPr lang="ru-RU" sz="1400"/>
              <a:t> аналогично рубрике «Моя семья»</a:t>
            </a:r>
            <a:br>
              <a:rPr lang="ru-RU" sz="1400"/>
            </a:br>
            <a:r>
              <a:rPr lang="ru-RU" sz="1400" b="1"/>
              <a:t>«Мир вокруг нас»</a:t>
            </a:r>
            <a:r>
              <a:rPr lang="ru-RU" sz="1400"/>
              <a:t>: фото или детские рисунки путешествий, семейного отдыха, прогулок, походов.</a:t>
            </a:r>
            <a:br>
              <a:rPr lang="ru-RU" sz="1400"/>
            </a:br>
            <a:r>
              <a:rPr lang="ru-RU" sz="1400" b="1"/>
              <a:t>«Золотые ручки»</a:t>
            </a:r>
            <a:r>
              <a:rPr lang="ru-RU" sz="1400"/>
              <a:t>. Этот раздел может содержать работы детей, сделанные своими руками или фотографии, если они объёмные. Обязательно прописывается дата, тема работы.</a:t>
            </a:r>
            <a:br>
              <a:rPr lang="ru-RU" sz="1400"/>
            </a:br>
            <a:r>
              <a:rPr lang="ru-RU" sz="1400" b="1"/>
              <a:t>«Расскажи обо мне»</a:t>
            </a:r>
            <a:r>
              <a:rPr lang="ru-RU" sz="1400"/>
              <a:t>: рассказы о том, какой ребёнок на взгляд родителей, воспитателя детского сада, друга и т. д.</a:t>
            </a:r>
            <a:br>
              <a:rPr lang="ru-RU" sz="1400"/>
            </a:br>
            <a:r>
              <a:rPr lang="ru-RU" sz="1400" b="1"/>
              <a:t>«Размышления вслух»:</a:t>
            </a:r>
            <a:r>
              <a:rPr lang="ru-RU" sz="1400"/>
              <a:t> высказывания детей, интересные речевые обороты, слова, размышления.</a:t>
            </a:r>
            <a:br>
              <a:rPr lang="ru-RU" sz="1400"/>
            </a:br>
            <a:endParaRPr lang="ru-RU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79388" y="314325"/>
            <a:ext cx="8713787" cy="47513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b="1"/>
              <a:t>Возрастные особенности детей 4-5 лет</a:t>
            </a:r>
          </a:p>
          <a:p>
            <a:pPr algn="ctr">
              <a:tabLst>
                <a:tab pos="457200" algn="l"/>
              </a:tabLst>
            </a:pPr>
            <a:r>
              <a:rPr lang="ru-RU"/>
              <a:t> </a:t>
            </a:r>
          </a:p>
          <a:p>
            <a:pPr algn="ctr">
              <a:tabLst>
                <a:tab pos="457200" algn="l"/>
              </a:tabLst>
            </a:pPr>
            <a:r>
              <a:rPr lang="ru-RU" b="1"/>
              <a:t>Основные достижения</a:t>
            </a:r>
            <a:endParaRPr lang="ru-RU"/>
          </a:p>
          <a:p>
            <a:pPr algn="ctr">
              <a:tabLst>
                <a:tab pos="457200" algn="l"/>
              </a:tabLst>
            </a:pPr>
            <a:r>
              <a:rPr lang="ru-RU" sz="1200">
                <a:hlinkClick r:id="rId2"/>
              </a:rPr>
              <a:t>развитие игровой деятельности</a:t>
            </a:r>
            <a:r>
              <a:rPr lang="ru-RU" sz="1200"/>
              <a:t>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появление ролевых и реальных взаимодействий;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развитие </a:t>
            </a:r>
            <a:r>
              <a:rPr lang="ru-RU" sz="1200">
                <a:hlinkClick r:id="rId3"/>
              </a:rPr>
              <a:t>изобразительной деятельности</a:t>
            </a:r>
            <a:r>
              <a:rPr lang="ru-RU" sz="1200"/>
              <a:t>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конструирование по замыслу, планирование;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эгоцентричность познавательной позиции;</a:t>
            </a:r>
          </a:p>
          <a:p>
            <a:pPr algn="ctr">
              <a:tabLst>
                <a:tab pos="457200" algn="l"/>
              </a:tabLst>
            </a:pPr>
            <a:r>
              <a:rPr lang="ru-RU" sz="1200">
                <a:hlinkClick r:id="rId4"/>
              </a:rPr>
              <a:t>развитие речи</a:t>
            </a:r>
            <a:r>
              <a:rPr lang="ru-RU" sz="1200"/>
              <a:t>, внимания, памяти, познавательной мотивации, </a:t>
            </a:r>
            <a:r>
              <a:rPr lang="ru-RU" sz="1200">
                <a:hlinkClick r:id="rId5"/>
              </a:rPr>
              <a:t>развитие образного мышления</a:t>
            </a:r>
            <a:r>
              <a:rPr lang="ru-RU" sz="1200"/>
              <a:t> и воображения, совершенствование восприятия;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формирование потребности в уважении со стороны взрослого;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появление обидчивости, конкурентности, соревновательности со сверстниками;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детализация образа Я.</a:t>
            </a:r>
          </a:p>
          <a:p>
            <a:pPr algn="ctr">
              <a:tabLst>
                <a:tab pos="457200" algn="l"/>
              </a:tabLst>
            </a:pPr>
            <a:r>
              <a:rPr lang="ru-RU"/>
              <a:t> </a:t>
            </a:r>
          </a:p>
          <a:p>
            <a:pPr algn="ctr">
              <a:tabLst>
                <a:tab pos="457200" algn="l"/>
              </a:tabLst>
            </a:pPr>
            <a:r>
              <a:rPr lang="ru-RU" b="1"/>
              <a:t>Мышление</a:t>
            </a:r>
            <a:endParaRPr lang="ru-RU"/>
          </a:p>
          <a:p>
            <a:pPr algn="ctr">
              <a:tabLst>
                <a:tab pos="457200" algn="l"/>
              </a:tabLst>
            </a:pPr>
            <a:r>
              <a:rPr lang="ru-RU" sz="1200"/>
              <a:t>К концу </a:t>
            </a:r>
            <a:r>
              <a:rPr lang="ru-RU" sz="1200">
                <a:hlinkClick r:id="rId6"/>
              </a:rPr>
              <a:t>среднего дошкольного возраста</a:t>
            </a:r>
            <a:r>
              <a:rPr lang="ru-RU" sz="1200"/>
              <a:t> восприятие детей становится более развитым. Они оказываются способными назвать форму, на которую похож тот или иной предмет. Они могут вычленять в сложных объектах простые формы и из простых форм воссоздавать сложные объекты. Дети способны упорядочить группы предметов по сенсорному признаку — величине, цвету; выделить такие параметры, как высота, длина и ширина. Совершенствуется ориентация в пространстве.</a:t>
            </a:r>
          </a:p>
          <a:p>
            <a:pPr algn="ctr">
              <a:tabLst>
                <a:tab pos="457200" algn="l"/>
              </a:tabLst>
            </a:pPr>
            <a:r>
              <a:rPr lang="ru-RU" sz="1200"/>
              <a:t>Возрастает объем памяти. Дети запоминают до 7–8 названий предметов. Начинает складываться произвольное запоминание: дети способны принять задачу на запоминание, помнят поручения взрослых, могут выучить небольшое стихотворение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1637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Как сделать ребенку портфолио?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724</cp:revision>
  <dcterms:created xsi:type="dcterms:W3CDTF">2010-05-23T14:28:12Z</dcterms:created>
  <dcterms:modified xsi:type="dcterms:W3CDTF">2014-09-12T08:59:00Z</dcterms:modified>
</cp:coreProperties>
</file>